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9" r:id="rId39"/>
    <p:sldId id="268" r:id="rId40"/>
    <p:sldId id="298" r:id="rId41"/>
    <p:sldId id="270" r:id="rId42"/>
    <p:sldId id="271" r:id="rId43"/>
    <p:sldId id="272" r:id="rId44"/>
    <p:sldId id="273" r:id="rId45"/>
    <p:sldId id="274" r:id="rId46"/>
    <p:sldId id="299" r:id="rId47"/>
    <p:sldId id="275" r:id="rId48"/>
    <p:sldId id="276" r:id="rId49"/>
    <p:sldId id="277" r:id="rId50"/>
    <p:sldId id="278" r:id="rId51"/>
    <p:sldId id="279" r:id="rId52"/>
    <p:sldId id="280" r:id="rId53"/>
    <p:sldId id="30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301" r:id="rId67"/>
    <p:sldId id="293" r:id="rId68"/>
    <p:sldId id="294" r:id="rId69"/>
    <p:sldId id="295" r:id="rId70"/>
    <p:sldId id="296" r:id="rId71"/>
    <p:sldId id="297" r:id="rId72"/>
    <p:sldId id="302" r:id="rId73"/>
    <p:sldId id="303" r:id="rId74"/>
    <p:sldId id="304" r:id="rId75"/>
    <p:sldId id="305" r:id="rId76"/>
    <p:sldId id="306" r:id="rId77"/>
    <p:sldId id="324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23" r:id="rId89"/>
    <p:sldId id="317" r:id="rId90"/>
    <p:sldId id="318" r:id="rId91"/>
    <p:sldId id="319" r:id="rId92"/>
    <p:sldId id="325" r:id="rId93"/>
    <p:sldId id="320" r:id="rId94"/>
    <p:sldId id="321" r:id="rId95"/>
    <p:sldId id="322" r:id="rId96"/>
    <p:sldId id="326" r:id="rId97"/>
    <p:sldId id="327" r:id="rId98"/>
    <p:sldId id="346" r:id="rId99"/>
    <p:sldId id="328" r:id="rId100"/>
    <p:sldId id="330" r:id="rId101"/>
    <p:sldId id="329" r:id="rId102"/>
    <p:sldId id="331" r:id="rId103"/>
    <p:sldId id="332" r:id="rId104"/>
    <p:sldId id="333" r:id="rId105"/>
    <p:sldId id="334" r:id="rId106"/>
    <p:sldId id="335" r:id="rId107"/>
    <p:sldId id="336" r:id="rId108"/>
    <p:sldId id="337" r:id="rId109"/>
    <p:sldId id="338" r:id="rId110"/>
    <p:sldId id="339" r:id="rId111"/>
    <p:sldId id="340" r:id="rId112"/>
    <p:sldId id="341" r:id="rId113"/>
    <p:sldId id="342" r:id="rId114"/>
    <p:sldId id="343" r:id="rId115"/>
    <p:sldId id="344" r:id="rId116"/>
    <p:sldId id="345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ustomXml" Target="../customXml/item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C36-79B1-A1B8-6396-2ACCFFD7A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11C28-ED1F-21E3-1934-962B34BB5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D7904-76F9-3C79-3205-C023C539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63F9A-82A7-027B-EDFB-11754740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7296C-04AF-E107-EB11-E6BA4CC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55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FC1-EA52-A464-FD8D-A604031C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AF6A6-03DF-2564-1897-7179D4145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4A46-D978-653C-FAC8-BC2F64DD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4E6E-8A83-3B04-4FAB-F3ADD904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FF246-5F74-80FA-1462-9CA151DA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4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804CC-9ADD-C14D-F487-3145A87ED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A0A92-7EEB-992A-B956-F46F036F5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50E51-AB3D-FAB5-B7FF-03ED82B8B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95099-5FB6-EC17-722C-CFC70A00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BC58-754B-7675-797B-EA24076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94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549D-4D2F-AF60-490B-FD248695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06CA-0B2E-882B-A274-D032B1E3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76D1E-1E09-1D5A-55F4-4BE758E8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C44F5-4CF1-B98E-F64D-0BDFC1F7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80FE-3F7A-8D15-0CC6-401242E0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64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20BE-1B55-B83C-85E0-665B0983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3715E-C40E-5D91-8A70-D440225F4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87652-9752-510D-B45B-4C6D87F9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2062-02EC-2299-83E3-C883E538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8B9C-3090-A314-9B61-307A0137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8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3CD2-C735-79D6-9D17-9B18DA86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F643-3FA7-83EB-A58D-D1C7AAA27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D6038-F744-4D04-6603-CD5D7769C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9ECF9-6360-A64A-5E66-B3226BAB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949FE-C40E-8E0B-184C-C5E2C318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3C7E7-A81A-2E7F-AC85-F962015D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3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EAC2-46F3-D930-B901-25F5EFBD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9A876-DCE6-A424-3E86-49AC98B6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E957-5BCF-8CE7-153A-6FDFCBB4A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99729-30CC-89C6-0061-311EC7394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416D4-F3D3-35B1-C40D-9E3C80B4D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5274C-6F25-B787-CC14-F95A685A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A217FD-9627-C923-37E6-3FA068B4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7D710-6BC1-AD91-2DFB-51FB3574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67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913D-E0F9-7136-E546-A46B1CD0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C46B8-3F8D-BCF4-BB9C-A819AEB5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0140A-3F7A-8B1C-A250-D24C6E1C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18774-7F63-CD5C-CA2D-C9043BD0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16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559AB-5782-CBD1-803C-DC4DE609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1371C-1BA8-AADB-D780-7C9DB42E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41CDB-8DAE-AAA6-5C6B-95F7CC3D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9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CDE4-965A-C966-CA5C-9AAF0999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7DE4-7BC0-E6B4-2547-1059597F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C6C4-DF6D-6491-FF79-DE2844814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07C9B-9223-6B83-DEF9-BBC50E5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E58BD-46B9-0CD7-1BA9-3B5FED1E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88A02-7A85-51A6-1EE4-EB132ADE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84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7684-C6F1-37AB-51DB-502F6AED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F7ABF-6916-A7F0-252F-E63B9BD27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BACC0-56D2-6138-D536-EA49C66AD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A8F1E-3A3C-5FF2-C140-C74AC725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335D2-429A-DE5F-F9D4-E5E309DB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A3AF8-4329-63D6-6E9B-E9BE03E7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3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A1B62-6D17-15C4-58E9-DCC71C34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007FB-D7BD-3E17-64E2-13BB56A60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5FD27-227E-4DFB-324F-B64E5C78F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F76AA-F014-429A-861E-C3D33994BCF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8664-1476-8912-1AEC-5C95F72AE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8E3B-0798-CF8E-C0F5-BDC5803F7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B0C2-F7B7-4F75-803D-1F8B5A46EF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68775869/message-support-for-password-authentication-was-removed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CF65-9460-7E80-953C-D09ACA3E1A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&amp; GitHub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20804-6EEA-8DC8-603A-DF772EBD5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9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22AD7-49BB-5779-F765-8DFFD763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95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06319-4512-F956-D54B-3F4EB5B1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145"/>
            <a:ext cx="12192000" cy="5565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A41D1-0C7D-734F-3875-0D3AFA951500}"/>
              </a:ext>
            </a:extLst>
          </p:cNvPr>
          <p:cNvSpPr txBox="1"/>
          <p:nvPr/>
        </p:nvSpPr>
        <p:spPr>
          <a:xfrm>
            <a:off x="1470991" y="188844"/>
            <a:ext cx="1043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typing command “git revert 9727394d”  , we will get the following screen.  Press :q to exit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904599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838AF-D95B-8F67-0FE6-54913CAC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5" y="639623"/>
            <a:ext cx="10355746" cy="22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0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22E7-245D-FDB4-7ED9-667123B68C9E}"/>
              </a:ext>
            </a:extLst>
          </p:cNvPr>
          <p:cNvSpPr txBox="1"/>
          <p:nvPr/>
        </p:nvSpPr>
        <p:spPr>
          <a:xfrm>
            <a:off x="772766" y="303648"/>
            <a:ext cx="1124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git clone https://github.com/LondheShubham153/django-notes-app.git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23B71-9484-844E-46CD-82ACF288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66" y="1349443"/>
            <a:ext cx="10525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8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1FC5C-93D2-264D-E538-B325BEBF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2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DD82A-A566-C3E6-7E45-C600D1A5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ABCB2-C1CE-B75B-266F-77DE60CC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E386-0098-6D59-011C-83AB018D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64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B7236-513B-9641-58B2-E404A2AA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3252A-B7DD-CA40-89C4-B7E4E76B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23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21E87-F165-364D-B3EC-E66C3CF5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DA32F-B154-36BB-D093-21FD6B70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91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605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5338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1264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9016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9139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0175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2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848DE-FBA8-EE7C-A188-A0C0309D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96E41-3742-E759-995B-45B07F38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0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2CEA4-2545-AA03-ED4B-CD882DF8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3FB50-B5C2-F503-AA3E-3726FCE4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6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0F415-BDB8-0831-2979-F6D8623F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30F3A-6DF3-6725-1E3B-A160EF68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9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10D6A-5795-17EE-9E59-D319A23F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9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D76E6-9606-E7D3-F00D-24A243EA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2D71D-E8A5-82B9-E181-20FA94A8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8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768AB-04D7-48C0-85DA-287C75B1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05034-60CB-3E3A-9AC8-A23DE37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DD697-BB99-FE84-9CE1-EA71303F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27D53-62E6-3922-D1D1-54D61530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2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8CFF8-7575-2CD9-F197-F09624B6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1073D-DCB9-6DF9-DE30-ECAEF619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2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BFAD-F181-7492-E79F-87C5ED9E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3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CF0-3C79-6590-7444-EE5F4A75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301A2-DEC2-44D7-0B62-AC24984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C004A-A502-5379-6501-360D4C5D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AB150-AA3F-CB31-CF4F-A88AFACDA47F}"/>
              </a:ext>
            </a:extLst>
          </p:cNvPr>
          <p:cNvSpPr txBox="1"/>
          <p:nvPr/>
        </p:nvSpPr>
        <p:spPr>
          <a:xfrm>
            <a:off x="2514600" y="2435087"/>
            <a:ext cx="824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Snapshot- state of entire project at particular instance of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77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94628-0701-1164-6AF7-D7905946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17926-0688-7792-E792-036FE0394DF0}"/>
              </a:ext>
            </a:extLst>
          </p:cNvPr>
          <p:cNvSpPr txBox="1"/>
          <p:nvPr/>
        </p:nvSpPr>
        <p:spPr>
          <a:xfrm>
            <a:off x="7036904" y="4412974"/>
            <a:ext cx="407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“Edit this file” button</a:t>
            </a:r>
          </a:p>
        </p:txBody>
      </p:sp>
    </p:spTree>
    <p:extLst>
      <p:ext uri="{BB962C8B-B14F-4D97-AF65-F5344CB8AC3E}">
        <p14:creationId xmlns:p14="http://schemas.microsoft.com/office/powerpoint/2010/main" val="2185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9B873-C658-78FD-8B63-36C45ED3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DE23D-641C-5A1C-D49B-2C74BA682FF9}"/>
              </a:ext>
            </a:extLst>
          </p:cNvPr>
          <p:cNvSpPr txBox="1"/>
          <p:nvPr/>
        </p:nvSpPr>
        <p:spPr>
          <a:xfrm>
            <a:off x="7036904" y="4412974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editing content click on “Commit changes” button </a:t>
            </a:r>
          </a:p>
        </p:txBody>
      </p:sp>
    </p:spTree>
    <p:extLst>
      <p:ext uri="{BB962C8B-B14F-4D97-AF65-F5344CB8AC3E}">
        <p14:creationId xmlns:p14="http://schemas.microsoft.com/office/powerpoint/2010/main" val="132120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3E602-4BF1-1F97-792E-831F0DC1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3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F2FC3-44FC-E198-F5DA-FF7CA710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03757"/>
            <a:ext cx="114395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77DFD-637E-669C-32AB-DD8ADC5B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674E3-15D7-A74E-DF9E-EB7F43C9B0B9}"/>
              </a:ext>
            </a:extLst>
          </p:cNvPr>
          <p:cNvSpPr txBox="1"/>
          <p:nvPr/>
        </p:nvSpPr>
        <p:spPr>
          <a:xfrm>
            <a:off x="5744817" y="3429000"/>
            <a:ext cx="556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 to “View” and click on Show-&gt; “Hidden Items”</a:t>
            </a:r>
          </a:p>
        </p:txBody>
      </p:sp>
    </p:spTree>
    <p:extLst>
      <p:ext uri="{BB962C8B-B14F-4D97-AF65-F5344CB8AC3E}">
        <p14:creationId xmlns:p14="http://schemas.microsoft.com/office/powerpoint/2010/main" val="89768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06BC-72B5-444E-5086-BBA5BCA8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D0472-539F-1424-B92A-AE93D879D727}"/>
              </a:ext>
            </a:extLst>
          </p:cNvPr>
          <p:cNvSpPr txBox="1"/>
          <p:nvPr/>
        </p:nvSpPr>
        <p:spPr>
          <a:xfrm>
            <a:off x="4124740" y="4820479"/>
            <a:ext cx="443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clicking on “devops1” repository name, we will get this screen</a:t>
            </a:r>
          </a:p>
        </p:txBody>
      </p:sp>
    </p:spTree>
    <p:extLst>
      <p:ext uri="{BB962C8B-B14F-4D97-AF65-F5344CB8AC3E}">
        <p14:creationId xmlns:p14="http://schemas.microsoft.com/office/powerpoint/2010/main" val="9918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2F69A-7B5A-D8E1-164E-8885BC67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9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50B08-03BB-CFCD-5984-1937F40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675157"/>
            <a:ext cx="1143952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C0E02-F6C3-D89A-5230-5944BB5203BE}"/>
              </a:ext>
            </a:extLst>
          </p:cNvPr>
          <p:cNvSpPr txBox="1"/>
          <p:nvPr/>
        </p:nvSpPr>
        <p:spPr>
          <a:xfrm>
            <a:off x="742948" y="740970"/>
            <a:ext cx="10985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black"/>
                </a:solidFill>
                <a:latin typeface="Lucida Console" panose="020B0609040504020204" pitchFamily="49" charset="0"/>
              </a:rPr>
              <a:t>Add remote path to local path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git remote add origin "https://github.com/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mrsolankigit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/devops1.git"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65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1A375-AB2F-A00F-6200-791D46D5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" y="1056572"/>
            <a:ext cx="12192000" cy="4029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88676-9280-D976-F5F7-1B2313EDEE93}"/>
              </a:ext>
            </a:extLst>
          </p:cNvPr>
          <p:cNvSpPr txBox="1"/>
          <p:nvPr/>
        </p:nvSpPr>
        <p:spPr>
          <a:xfrm>
            <a:off x="2176670" y="397565"/>
            <a:ext cx="738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Additional commands i.e. status and remote –v </a:t>
            </a:r>
          </a:p>
        </p:txBody>
      </p:sp>
    </p:spTree>
    <p:extLst>
      <p:ext uri="{BB962C8B-B14F-4D97-AF65-F5344CB8AC3E}">
        <p14:creationId xmlns:p14="http://schemas.microsoft.com/office/powerpoint/2010/main" val="1042878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B2EF0-EE47-315D-8FA0-DC450FA577D5}"/>
              </a:ext>
            </a:extLst>
          </p:cNvPr>
          <p:cNvSpPr txBox="1"/>
          <p:nvPr/>
        </p:nvSpPr>
        <p:spPr>
          <a:xfrm>
            <a:off x="2501347" y="318052"/>
            <a:ext cx="816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Pull the repository from remote place to local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D95DD-2123-F4A9-D3FA-9008035D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11" y="1067007"/>
            <a:ext cx="9029700" cy="267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A4C1A-EAFF-9745-EFEF-74572A9E643A}"/>
              </a:ext>
            </a:extLst>
          </p:cNvPr>
          <p:cNvSpPr txBox="1"/>
          <p:nvPr/>
        </p:nvSpPr>
        <p:spPr>
          <a:xfrm>
            <a:off x="2501347" y="4482549"/>
            <a:ext cx="816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Command not working because </a:t>
            </a:r>
            <a:r>
              <a:rPr lang="en-US" dirty="0">
                <a:solidFill>
                  <a:srgbClr val="FF0000"/>
                </a:solidFill>
              </a:rPr>
              <a:t>The default branch might have been renamed from "master" to "main" on the remote.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DBC53-5191-F500-9CA0-7B366983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38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213C-B513-3F97-37A6-258BAA25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D6DFE0-A9D2-B877-F30A-703E154B173C}"/>
              </a:ext>
            </a:extLst>
          </p:cNvPr>
          <p:cNvSpPr txBox="1"/>
          <p:nvPr/>
        </p:nvSpPr>
        <p:spPr>
          <a:xfrm>
            <a:off x="2501347" y="318052"/>
            <a:ext cx="816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Pull the repository from remote place to local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DD1B7-D86E-5FDD-569D-60BC9205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186276"/>
            <a:ext cx="113823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42F13-CD4F-7E3E-52C0-7D72B193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0BDF5-B4FF-0E4A-2E0E-21FD20B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45" y="3049863"/>
            <a:ext cx="89058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6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BCF7B-047B-1095-6DA7-970EDD2F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42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4705E-3EB4-EEC9-539B-D5FBAD34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2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7B320-AC97-D6EE-E98A-F546AF4D3C27}"/>
              </a:ext>
            </a:extLst>
          </p:cNvPr>
          <p:cNvSpPr txBox="1"/>
          <p:nvPr/>
        </p:nvSpPr>
        <p:spPr>
          <a:xfrm>
            <a:off x="1451113" y="188843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a new file i.e. demo1.txt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B1CD7-0F9F-0C8F-BD9B-4EEF8CFC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558175"/>
            <a:ext cx="12192000" cy="647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445FE-C946-4143-1B8A-5F3B19D9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2741750"/>
            <a:ext cx="98964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5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D8D88-62FD-F524-FF30-B149DDEE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0" y="1221063"/>
            <a:ext cx="9896475" cy="381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18E0A-BEE2-A35A-1438-9EA507109F1A}"/>
              </a:ext>
            </a:extLst>
          </p:cNvPr>
          <p:cNvSpPr txBox="1"/>
          <p:nvPr/>
        </p:nvSpPr>
        <p:spPr>
          <a:xfrm>
            <a:off x="1709531" y="556591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“demo1.txt” file into index (staging area) and see the status</a:t>
            </a:r>
          </a:p>
        </p:txBody>
      </p:sp>
    </p:spTree>
    <p:extLst>
      <p:ext uri="{BB962C8B-B14F-4D97-AF65-F5344CB8AC3E}">
        <p14:creationId xmlns:p14="http://schemas.microsoft.com/office/powerpoint/2010/main" val="115548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1FA-B08D-22F7-5A8A-7744F346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B35310-48EA-8A76-28CC-130162B1F24C}"/>
              </a:ext>
            </a:extLst>
          </p:cNvPr>
          <p:cNvSpPr txBox="1"/>
          <p:nvPr/>
        </p:nvSpPr>
        <p:spPr>
          <a:xfrm>
            <a:off x="1709531" y="556591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Now, perform the “commit” operation. It is asking for your authenticity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F5BC3-25B4-83E7-4EFB-7784EA2C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216094"/>
            <a:ext cx="102679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9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A860D-F949-A223-C446-4284B73A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80" y="2264672"/>
            <a:ext cx="10267950" cy="3362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6C8D9-63AE-B5D2-ADE6-D6DA0CEFAB2F}"/>
              </a:ext>
            </a:extLst>
          </p:cNvPr>
          <p:cNvSpPr txBox="1"/>
          <p:nvPr/>
        </p:nvSpPr>
        <p:spPr>
          <a:xfrm>
            <a:off x="1749288" y="101652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So, specify your email address using </a:t>
            </a:r>
            <a:r>
              <a:rPr lang="en-IN" sz="2400" b="1" dirty="0"/>
              <a:t>git config </a:t>
            </a:r>
            <a:r>
              <a:rPr lang="en-IN" sz="2400" dirty="0"/>
              <a:t>command as follows and then go for commit operation</a:t>
            </a:r>
          </a:p>
        </p:txBody>
      </p:sp>
    </p:spTree>
    <p:extLst>
      <p:ext uri="{BB962C8B-B14F-4D97-AF65-F5344CB8AC3E}">
        <p14:creationId xmlns:p14="http://schemas.microsoft.com/office/powerpoint/2010/main" val="2116927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2A8B0-1D55-F039-FCB0-A591838C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5E637-5F74-1FA0-FA2F-08663BF0D794}"/>
              </a:ext>
            </a:extLst>
          </p:cNvPr>
          <p:cNvSpPr txBox="1"/>
          <p:nvPr/>
        </p:nvSpPr>
        <p:spPr>
          <a:xfrm>
            <a:off x="1719470" y="4137407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So, create 2 more files i.e. demo2.txt &amp; demo3.txt and modify the content  of demo1.txt</a:t>
            </a:r>
          </a:p>
        </p:txBody>
      </p:sp>
    </p:spTree>
    <p:extLst>
      <p:ext uri="{BB962C8B-B14F-4D97-AF65-F5344CB8AC3E}">
        <p14:creationId xmlns:p14="http://schemas.microsoft.com/office/powerpoint/2010/main" val="1418289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91C71-BDA8-D997-2659-8E92B6C6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0" y="1885121"/>
            <a:ext cx="9172575" cy="266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C3E63-DCE8-C0AB-FE5D-0D017C866E6F}"/>
              </a:ext>
            </a:extLst>
          </p:cNvPr>
          <p:cNvSpPr txBox="1"/>
          <p:nvPr/>
        </p:nvSpPr>
        <p:spPr>
          <a:xfrm>
            <a:off x="2693505" y="1153516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Demo1.txt (second line has been added)</a:t>
            </a:r>
          </a:p>
        </p:txBody>
      </p:sp>
    </p:spTree>
    <p:extLst>
      <p:ext uri="{BB962C8B-B14F-4D97-AF65-F5344CB8AC3E}">
        <p14:creationId xmlns:p14="http://schemas.microsoft.com/office/powerpoint/2010/main" val="120404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D2DE1-DB1B-8D28-1F72-C903FAE3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60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0B752-26D1-5CC0-2DE1-61AADFB6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4" y="917920"/>
            <a:ext cx="10267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1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75019-E927-1FBE-5FF7-3BCB2ECB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12" y="1305546"/>
            <a:ext cx="10267950" cy="4505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062B2-900A-B9D7-6273-6BE1E33C181C}"/>
              </a:ext>
            </a:extLst>
          </p:cNvPr>
          <p:cNvSpPr txBox="1"/>
          <p:nvPr/>
        </p:nvSpPr>
        <p:spPr>
          <a:xfrm>
            <a:off x="2584175" y="507473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 add all files to index (staging area), use </a:t>
            </a:r>
            <a:r>
              <a:rPr lang="en-IN" sz="2400" b="1" dirty="0">
                <a:solidFill>
                  <a:srgbClr val="00B050"/>
                </a:solidFill>
              </a:rPr>
              <a:t>–A</a:t>
            </a:r>
            <a:r>
              <a:rPr lang="en-IN" sz="24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1670911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F187A-A29F-00FB-1151-6A2B669C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93" y="1674018"/>
            <a:ext cx="9416912" cy="3509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2C7D7-273A-A00D-21E1-C3C2717EAA01}"/>
              </a:ext>
            </a:extLst>
          </p:cNvPr>
          <p:cNvSpPr txBox="1"/>
          <p:nvPr/>
        </p:nvSpPr>
        <p:spPr>
          <a:xfrm>
            <a:off x="2335697" y="855342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 commit all files use </a:t>
            </a:r>
            <a:r>
              <a:rPr lang="en-IN" sz="2400" b="1" dirty="0">
                <a:solidFill>
                  <a:srgbClr val="00B050"/>
                </a:solidFill>
              </a:rPr>
              <a:t>–a</a:t>
            </a:r>
            <a:r>
              <a:rPr lang="en-IN" sz="24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3987537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BC7440-0A47-FB7A-733C-DC29A2FB0C50}"/>
              </a:ext>
            </a:extLst>
          </p:cNvPr>
          <p:cNvSpPr txBox="1"/>
          <p:nvPr/>
        </p:nvSpPr>
        <p:spPr>
          <a:xfrm>
            <a:off x="1663149" y="2770207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50"/>
                </a:solidFill>
              </a:rPr>
              <a:t>Note: We can directly commit the modified file which is already existing inside an index</a:t>
            </a:r>
          </a:p>
        </p:txBody>
      </p:sp>
    </p:spTree>
    <p:extLst>
      <p:ext uri="{BB962C8B-B14F-4D97-AF65-F5344CB8AC3E}">
        <p14:creationId xmlns:p14="http://schemas.microsoft.com/office/powerpoint/2010/main" val="543053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4749D-1F3C-62D7-17FF-B5645E3A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" y="139148"/>
            <a:ext cx="737815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63A2C-9DEC-05CC-9453-6E2725679696}"/>
              </a:ext>
            </a:extLst>
          </p:cNvPr>
          <p:cNvSpPr txBox="1"/>
          <p:nvPr/>
        </p:nvSpPr>
        <p:spPr>
          <a:xfrm>
            <a:off x="8020879" y="2485360"/>
            <a:ext cx="385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 see the log of committed files</a:t>
            </a:r>
          </a:p>
        </p:txBody>
      </p:sp>
    </p:spTree>
    <p:extLst>
      <p:ext uri="{BB962C8B-B14F-4D97-AF65-F5344CB8AC3E}">
        <p14:creationId xmlns:p14="http://schemas.microsoft.com/office/powerpoint/2010/main" val="15021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DFE53-D55B-35BA-9222-34A08AA4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47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07D1-77DE-5FA9-CE83-FDC73286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83" y="420963"/>
            <a:ext cx="8782050" cy="130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A1DB4-7665-21EF-ABFD-B484DED9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83" y="2518119"/>
            <a:ext cx="9401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2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61A81-E910-F5E7-A93E-851D5F24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15" y="468365"/>
            <a:ext cx="9172575" cy="2284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CA2C8-67FF-F4D1-1B6A-220D66FE6630}"/>
              </a:ext>
            </a:extLst>
          </p:cNvPr>
          <p:cNvSpPr txBox="1"/>
          <p:nvPr/>
        </p:nvSpPr>
        <p:spPr>
          <a:xfrm>
            <a:off x="1470991" y="6700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Now, create a file “demo4.txt” inside “</a:t>
            </a:r>
            <a:r>
              <a:rPr lang="en-IN" sz="2400" dirty="0" err="1"/>
              <a:t>firstbranch</a:t>
            </a:r>
            <a:r>
              <a:rPr lang="en-IN" sz="2400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AF9A2D-02D4-E8B7-7A9B-F5612D24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00" y="2906765"/>
            <a:ext cx="9401175" cy="3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3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13ECE-354E-24A5-B583-2A12AEAA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8" y="2001285"/>
            <a:ext cx="9401175" cy="3133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8D395-0C4C-3EB7-CDF9-1AD5ADBEE3FA}"/>
              </a:ext>
            </a:extLst>
          </p:cNvPr>
          <p:cNvSpPr txBox="1"/>
          <p:nvPr/>
        </p:nvSpPr>
        <p:spPr>
          <a:xfrm>
            <a:off x="997847" y="1219274"/>
            <a:ext cx="775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File (demo4.txt) created in “</a:t>
            </a:r>
            <a:r>
              <a:rPr lang="en-IN" sz="2400" dirty="0" err="1"/>
              <a:t>firstbranch</a:t>
            </a:r>
            <a:r>
              <a:rPr lang="en-IN" sz="2400" dirty="0"/>
              <a:t>” is not visible in “master”</a:t>
            </a:r>
          </a:p>
        </p:txBody>
      </p:sp>
    </p:spTree>
    <p:extLst>
      <p:ext uri="{BB962C8B-B14F-4D97-AF65-F5344CB8AC3E}">
        <p14:creationId xmlns:p14="http://schemas.microsoft.com/office/powerpoint/2010/main" val="2923230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D6233-F0B0-B446-DCB6-6793CA5E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0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36020-AE11-9061-91FC-4ACE6AAF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1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826FF-36D6-E7CB-A184-DD4606281682}"/>
              </a:ext>
            </a:extLst>
          </p:cNvPr>
          <p:cNvSpPr txBox="1"/>
          <p:nvPr/>
        </p:nvSpPr>
        <p:spPr>
          <a:xfrm>
            <a:off x="949498" y="245239"/>
            <a:ext cx="9915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Note: </a:t>
            </a:r>
            <a:r>
              <a:rPr lang="en-IN" sz="2400" b="1" dirty="0">
                <a:solidFill>
                  <a:srgbClr val="C00000"/>
                </a:solidFill>
              </a:rPr>
              <a:t>We must be inside destination branch (master) to which we want to merge the other branch (</a:t>
            </a:r>
            <a:r>
              <a:rPr lang="en-IN" sz="2400" b="1" dirty="0" err="1">
                <a:solidFill>
                  <a:srgbClr val="C00000"/>
                </a:solidFill>
              </a:rPr>
              <a:t>firstbranch</a:t>
            </a:r>
            <a:r>
              <a:rPr lang="en-IN" sz="2400" b="1" dirty="0">
                <a:solidFill>
                  <a:srgbClr val="C00000"/>
                </a:solidFill>
              </a:rPr>
              <a:t>)</a:t>
            </a:r>
          </a:p>
          <a:p>
            <a:endParaRPr lang="en-IN" sz="2400" b="1" dirty="0">
              <a:solidFill>
                <a:srgbClr val="C00000"/>
              </a:solidFill>
            </a:endParaRPr>
          </a:p>
          <a:p>
            <a:pPr algn="ctr"/>
            <a:r>
              <a:rPr lang="en-IN" sz="2400" b="1" dirty="0">
                <a:solidFill>
                  <a:srgbClr val="00B050"/>
                </a:solidFill>
              </a:rPr>
              <a:t>git merge source-branchname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69F4D-0E10-CBDF-46BD-8207DC5B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98" y="1956559"/>
            <a:ext cx="10452031" cy="43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77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CC7A0-C7DB-1D73-85A7-7D570FB735A1}"/>
              </a:ext>
            </a:extLst>
          </p:cNvPr>
          <p:cNvSpPr txBox="1"/>
          <p:nvPr/>
        </p:nvSpPr>
        <p:spPr>
          <a:xfrm>
            <a:off x="1623393" y="2452155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Note:</a:t>
            </a:r>
            <a:r>
              <a:rPr lang="en-IN" sz="2400" b="1" dirty="0">
                <a:solidFill>
                  <a:srgbClr val="00B050"/>
                </a:solidFill>
              </a:rPr>
              <a:t> </a:t>
            </a:r>
            <a:r>
              <a:rPr lang="en-IN" sz="2400" b="1" dirty="0">
                <a:solidFill>
                  <a:srgbClr val="7030A0"/>
                </a:solidFill>
              </a:rPr>
              <a:t>If we now modify the contents of demo4.txt inside “</a:t>
            </a:r>
            <a:r>
              <a:rPr lang="en-IN" sz="2400" b="1" dirty="0" err="1">
                <a:solidFill>
                  <a:srgbClr val="7030A0"/>
                </a:solidFill>
              </a:rPr>
              <a:t>firstbranch</a:t>
            </a:r>
            <a:r>
              <a:rPr lang="en-IN" sz="2400" b="1" dirty="0">
                <a:solidFill>
                  <a:srgbClr val="7030A0"/>
                </a:solidFill>
              </a:rPr>
              <a:t>” and commit it, the changes would not affect the “master” branch unless we perform merge operation</a:t>
            </a:r>
          </a:p>
        </p:txBody>
      </p:sp>
    </p:spTree>
    <p:extLst>
      <p:ext uri="{BB962C8B-B14F-4D97-AF65-F5344CB8AC3E}">
        <p14:creationId xmlns:p14="http://schemas.microsoft.com/office/powerpoint/2010/main" val="94560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86083-3B1E-588E-9A5D-05383AE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809BE-CE74-5B06-8E7E-0FD60E29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25" y="2403820"/>
            <a:ext cx="9401175" cy="381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AEBF7-2268-2419-124A-FA117FCD10B1}"/>
              </a:ext>
            </a:extLst>
          </p:cNvPr>
          <p:cNvSpPr txBox="1"/>
          <p:nvPr/>
        </p:nvSpPr>
        <p:spPr>
          <a:xfrm>
            <a:off x="803412" y="1010981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Switch to “</a:t>
            </a:r>
            <a:r>
              <a:rPr lang="en-IN" sz="2400" b="1" dirty="0" err="1"/>
              <a:t>firstbranch</a:t>
            </a:r>
            <a:r>
              <a:rPr lang="en-IN" sz="2400" b="1" dirty="0"/>
              <a:t>”, create 2 files i.e. demo5.txt &amp; demo6.txt and commit them as shown below</a:t>
            </a:r>
          </a:p>
        </p:txBody>
      </p:sp>
    </p:spTree>
    <p:extLst>
      <p:ext uri="{BB962C8B-B14F-4D97-AF65-F5344CB8AC3E}">
        <p14:creationId xmlns:p14="http://schemas.microsoft.com/office/powerpoint/2010/main" val="1715543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F6D97-7507-114F-63C8-50A0CBD1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9" y="1335363"/>
            <a:ext cx="11877675" cy="496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A73C0-B899-FE3D-5868-593551B5CBF4}"/>
              </a:ext>
            </a:extLst>
          </p:cNvPr>
          <p:cNvSpPr txBox="1"/>
          <p:nvPr/>
        </p:nvSpPr>
        <p:spPr>
          <a:xfrm>
            <a:off x="4152899" y="722745"/>
            <a:ext cx="399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Executing rebase command</a:t>
            </a:r>
          </a:p>
        </p:txBody>
      </p:sp>
    </p:spTree>
    <p:extLst>
      <p:ext uri="{BB962C8B-B14F-4D97-AF65-F5344CB8AC3E}">
        <p14:creationId xmlns:p14="http://schemas.microsoft.com/office/powerpoint/2010/main" val="1795224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6874D-D620-BFFE-BE4F-4F628B022789}"/>
              </a:ext>
            </a:extLst>
          </p:cNvPr>
          <p:cNvSpPr txBox="1"/>
          <p:nvPr/>
        </p:nvSpPr>
        <p:spPr>
          <a:xfrm>
            <a:off x="2305877" y="374875"/>
            <a:ext cx="661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Pushing the local repository to remote one:</a:t>
            </a:r>
          </a:p>
          <a:p>
            <a:pPr algn="just"/>
            <a:endParaRPr lang="en-IN" sz="2400" b="1" dirty="0"/>
          </a:p>
          <a:p>
            <a:pPr algn="just"/>
            <a:r>
              <a:rPr lang="en-IN" sz="2400" b="1" dirty="0">
                <a:solidFill>
                  <a:srgbClr val="00B050"/>
                </a:solidFill>
              </a:rPr>
              <a:t>Generate ssh key using “ssh-keygen”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42016-392A-40E8-AAFA-2846AE07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59835"/>
            <a:ext cx="11877675" cy="48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0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97CA0-BACA-8986-FC37-D552B18D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C391B-0BBC-C0B5-8891-EDE429621CA2}"/>
              </a:ext>
            </a:extLst>
          </p:cNvPr>
          <p:cNvSpPr txBox="1"/>
          <p:nvPr/>
        </p:nvSpPr>
        <p:spPr>
          <a:xfrm>
            <a:off x="2305877" y="374875"/>
            <a:ext cx="85277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Pushing the local repository to remote one:</a:t>
            </a:r>
          </a:p>
          <a:p>
            <a:pPr algn="just"/>
            <a:endParaRPr lang="en-IN" sz="2400" b="1" dirty="0"/>
          </a:p>
          <a:p>
            <a:pPr algn="just"/>
            <a:r>
              <a:rPr lang="en-IN" sz="2400" b="1" dirty="0">
                <a:solidFill>
                  <a:srgbClr val="00B050"/>
                </a:solidFill>
              </a:rPr>
              <a:t>The public key is stored in </a:t>
            </a:r>
            <a:r>
              <a:rPr lang="en-US" sz="2800" b="1" dirty="0">
                <a:solidFill>
                  <a:srgbClr val="7030A0"/>
                </a:solidFill>
              </a:rPr>
              <a:t>/c/Users/manis/.ssh/id_rsa.pub</a:t>
            </a:r>
            <a:endParaRPr lang="en-IN" sz="24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99A8D-EBB5-B0AD-D300-99FD76DF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6" y="1896924"/>
            <a:ext cx="12125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75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A3B0E-E488-604F-406E-E154D991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E8713-087C-768D-6C8E-1AE9C80405CA}"/>
              </a:ext>
            </a:extLst>
          </p:cNvPr>
          <p:cNvSpPr txBox="1"/>
          <p:nvPr/>
        </p:nvSpPr>
        <p:spPr>
          <a:xfrm>
            <a:off x="8050694" y="3048500"/>
            <a:ext cx="311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Click on “Settings”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72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92A90-0589-DFDF-1D15-1E95356A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BFC2F-040E-0A7D-85FB-D459BFDC8DF9}"/>
              </a:ext>
            </a:extLst>
          </p:cNvPr>
          <p:cNvSpPr txBox="1"/>
          <p:nvPr/>
        </p:nvSpPr>
        <p:spPr>
          <a:xfrm>
            <a:off x="7205868" y="4360466"/>
            <a:ext cx="311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Click on “Deploy keys”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74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F08B-47ED-9C28-C798-35212A6F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B7068-BF2B-343F-AD63-E3206E723C11}"/>
              </a:ext>
            </a:extLst>
          </p:cNvPr>
          <p:cNvSpPr txBox="1"/>
          <p:nvPr/>
        </p:nvSpPr>
        <p:spPr>
          <a:xfrm>
            <a:off x="5834269" y="5990484"/>
            <a:ext cx="403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Click on “Add deploy key”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5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2223F-A225-D902-2C60-1589D77C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8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09D25-66D0-EF76-778D-7308E844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322FD-D374-E4EF-0E85-E503BC412A05}"/>
              </a:ext>
            </a:extLst>
          </p:cNvPr>
          <p:cNvSpPr txBox="1"/>
          <p:nvPr/>
        </p:nvSpPr>
        <p:spPr>
          <a:xfrm>
            <a:off x="5516215" y="6298596"/>
            <a:ext cx="311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Click on “Add key”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14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057F5-C1B6-4194-1022-66855247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68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C21D4-AF34-3049-3221-3FED5131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6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4302B-3BB1-D3F9-660B-5FB8423E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1833851"/>
            <a:ext cx="12192000" cy="2514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90BCF-33CE-3D4E-694D-C36F9E828FA9}"/>
              </a:ext>
            </a:extLst>
          </p:cNvPr>
          <p:cNvSpPr txBox="1"/>
          <p:nvPr/>
        </p:nvSpPr>
        <p:spPr>
          <a:xfrm>
            <a:off x="3707293" y="1110370"/>
            <a:ext cx="311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rgbClr val="7030A0"/>
                </a:solidFill>
              </a:rPr>
              <a:t>ssh –T git@github.com</a:t>
            </a:r>
          </a:p>
        </p:txBody>
      </p:sp>
    </p:spTree>
    <p:extLst>
      <p:ext uri="{BB962C8B-B14F-4D97-AF65-F5344CB8AC3E}">
        <p14:creationId xmlns:p14="http://schemas.microsoft.com/office/powerpoint/2010/main" val="2522457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0918D-752B-6C96-A6C7-1233265A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321" y="151778"/>
            <a:ext cx="4848225" cy="3058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7D9D6-45D1-7787-B27B-2B846FEAA98F}"/>
              </a:ext>
            </a:extLst>
          </p:cNvPr>
          <p:cNvSpPr txBox="1"/>
          <p:nvPr/>
        </p:nvSpPr>
        <p:spPr>
          <a:xfrm>
            <a:off x="739845" y="549343"/>
            <a:ext cx="5442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pushing, the new window comes, which asks user credentials but it gets failed.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07502-48CB-8AE8-6126-EFDCF568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9" b="48133"/>
          <a:stretch>
            <a:fillRect/>
          </a:stretch>
        </p:blipFill>
        <p:spPr>
          <a:xfrm>
            <a:off x="175591" y="3429000"/>
            <a:ext cx="12013096" cy="1709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76B61-D18F-CFE8-AB61-7879041EAB3E}"/>
              </a:ext>
            </a:extLst>
          </p:cNvPr>
          <p:cNvSpPr txBox="1"/>
          <p:nvPr/>
        </p:nvSpPr>
        <p:spPr>
          <a:xfrm>
            <a:off x="175591" y="2202022"/>
            <a:ext cx="6097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remote: Support for password authentication was removed on August 13, 2021.</a:t>
            </a:r>
          </a:p>
        </p:txBody>
      </p:sp>
    </p:spTree>
    <p:extLst>
      <p:ext uri="{BB962C8B-B14F-4D97-AF65-F5344CB8AC3E}">
        <p14:creationId xmlns:p14="http://schemas.microsoft.com/office/powerpoint/2010/main" val="158448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75E8B-4685-E8C5-06CB-0C0D2F61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1DBCE-395B-8153-1D89-B5EEA6BE6CF7}"/>
              </a:ext>
            </a:extLst>
          </p:cNvPr>
          <p:cNvSpPr txBox="1"/>
          <p:nvPr/>
        </p:nvSpPr>
        <p:spPr>
          <a:xfrm>
            <a:off x="6569764" y="2305879"/>
            <a:ext cx="521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 to “Settings”-&gt;Actions-&gt;General-&gt;Workflow Permissions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77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E712-074D-3F30-872F-9C8D74CF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E41BA-D884-B234-1B2A-D9487045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EBE6E-4E24-3E09-80E9-8FE846E83EAE}"/>
              </a:ext>
            </a:extLst>
          </p:cNvPr>
          <p:cNvSpPr txBox="1"/>
          <p:nvPr/>
        </p:nvSpPr>
        <p:spPr>
          <a:xfrm>
            <a:off x="248478" y="3279914"/>
            <a:ext cx="303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Enable “Read and write permissions” and press “Save”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82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359E5D-F655-550D-1A0B-E62CE5492639}"/>
              </a:ext>
            </a:extLst>
          </p:cNvPr>
          <p:cNvSpPr txBox="1"/>
          <p:nvPr/>
        </p:nvSpPr>
        <p:spPr>
          <a:xfrm>
            <a:off x="157369" y="155644"/>
            <a:ext cx="118772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Create Personal Access Token on GitHub</a:t>
            </a:r>
          </a:p>
          <a:p>
            <a:r>
              <a:rPr lang="en-US" sz="2400" dirty="0"/>
              <a:t>From your GitHub account, go to Settings → Developer Settings → Personal Access Token → Tokens (classic) → Generate New Token (Give your password) → </a:t>
            </a:r>
            <a:r>
              <a:rPr lang="en-US" sz="2400" dirty="0" err="1"/>
              <a:t>Fillup</a:t>
            </a:r>
            <a:r>
              <a:rPr lang="en-US" sz="2400" dirty="0"/>
              <a:t> the form → click Generate token → Copy the generated Token, it will be something like ghp_sFhFsSHhTzMDreGRLjmks4Tzuzgthdvfsrta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Now follow the below method based on your machine:</a:t>
            </a:r>
          </a:p>
          <a:p>
            <a:r>
              <a:rPr lang="en-US" sz="2400" b="1" dirty="0"/>
              <a:t>For Windows OS </a:t>
            </a:r>
            <a:r>
              <a:rPr lang="en-US" sz="2400" dirty="0"/>
              <a:t>⤴</a:t>
            </a:r>
          </a:p>
          <a:p>
            <a:r>
              <a:rPr lang="en-US" sz="2400" dirty="0"/>
              <a:t>Go to Credential Manager from Control Panel → Windows Credentials → find </a:t>
            </a:r>
            <a:r>
              <a:rPr lang="en-US" sz="2400" dirty="0" err="1"/>
              <a:t>git:https</a:t>
            </a:r>
            <a:r>
              <a:rPr lang="en-US" sz="2400" dirty="0"/>
              <a:t>://github.com → Edit → On Password replace with </a:t>
            </a:r>
            <a:r>
              <a:rPr lang="en-US" sz="2400" dirty="0" err="1"/>
              <a:t>with</a:t>
            </a:r>
            <a:r>
              <a:rPr lang="en-US" sz="2400" dirty="0"/>
              <a:t> your GitHub Personal Access Token → You are Done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If you don’t find </a:t>
            </a:r>
            <a:r>
              <a:rPr lang="en-US" sz="2400" dirty="0" err="1"/>
              <a:t>git:https</a:t>
            </a:r>
            <a:r>
              <a:rPr lang="en-US" sz="2400" dirty="0"/>
              <a:t>://github.com → </a:t>
            </a:r>
            <a:r>
              <a:rPr lang="en-US" sz="2400" b="1" dirty="0">
                <a:solidFill>
                  <a:schemeClr val="accent2"/>
                </a:solidFill>
              </a:rPr>
              <a:t>Click on Add a generic credential </a:t>
            </a:r>
            <a:r>
              <a:rPr lang="en-US" sz="2400" dirty="0"/>
              <a:t>→ </a:t>
            </a:r>
            <a:r>
              <a:rPr lang="en-US" sz="2400" b="1" dirty="0">
                <a:solidFill>
                  <a:srgbClr val="00B050"/>
                </a:solidFill>
              </a:rPr>
              <a:t>Internet address will be </a:t>
            </a:r>
            <a:r>
              <a:rPr lang="en-US" sz="2400" b="1" dirty="0" err="1">
                <a:solidFill>
                  <a:srgbClr val="00B050"/>
                </a:solidFill>
              </a:rPr>
              <a:t>git:https</a:t>
            </a:r>
            <a:r>
              <a:rPr lang="en-US" sz="2400" b="1" dirty="0">
                <a:solidFill>
                  <a:srgbClr val="00B050"/>
                </a:solidFill>
              </a:rPr>
              <a:t>://github.com and you need to type in your username and password will be your GitHub Personal Access Token → Click Ok and you are done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10295-0DAF-7E72-16F3-4E6405EEEAE6}"/>
              </a:ext>
            </a:extLst>
          </p:cNvPr>
          <p:cNvSpPr txBox="1"/>
          <p:nvPr/>
        </p:nvSpPr>
        <p:spPr>
          <a:xfrm>
            <a:off x="920198" y="6155416"/>
            <a:ext cx="11114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https://stackoverflow.com/questions/68775869/message-support-for-password-authentication-was-removed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006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D311A-5F84-0F4C-C030-2CD14CEB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8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A7E5F-958C-23EB-AE67-048C3656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242FD-140E-EF96-1B2B-1D5F96E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3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2E0CE-F2DE-6C85-9958-623AAF35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17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123C3-9556-6F96-5491-4A05CF5B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81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AAA3-2054-C691-9F55-2F6B7D9A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01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24454-6ACF-6F44-A58F-38291D66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5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FAABD-821C-CCA0-B50B-CA9AB64D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7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7CDF0-0001-E21E-F2D4-F7FD5AFE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75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B293C4-8E08-7B4B-ACC0-97F7AC09320D}"/>
              </a:ext>
            </a:extLst>
          </p:cNvPr>
          <p:cNvSpPr txBox="1"/>
          <p:nvPr/>
        </p:nvSpPr>
        <p:spPr>
          <a:xfrm>
            <a:off x="2820228" y="315488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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</a:t>
            </a:r>
          </a:p>
        </p:txBody>
      </p:sp>
    </p:spTree>
    <p:extLst>
      <p:ext uri="{BB962C8B-B14F-4D97-AF65-F5344CB8AC3E}">
        <p14:creationId xmlns:p14="http://schemas.microsoft.com/office/powerpoint/2010/main" val="3734043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061DA-B8F8-38E3-DD77-F6E6B8D0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77"/>
            <a:ext cx="12192000" cy="64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6CD8-DB78-E0EC-A648-AF1A37B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77"/>
            <a:ext cx="12192000" cy="64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71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2B494-97BC-7D15-F03B-35A0FC41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77"/>
            <a:ext cx="12192000" cy="64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999-FBA3-0AA6-16F3-49092F34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89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EE4CB-45F0-D2C5-D606-F8DE383F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48" y="1062037"/>
            <a:ext cx="97726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56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06EFE-6F11-6E4E-15B2-E46EE448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1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DF130-3AE0-AB98-BAA2-A28E1466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89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AC124-BD78-E6EB-E00A-253C897A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4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ACA193-C48A-13E5-3DC4-F15562FE9814}"/>
              </a:ext>
            </a:extLst>
          </p:cNvPr>
          <p:cNvSpPr txBox="1"/>
          <p:nvPr/>
        </p:nvSpPr>
        <p:spPr>
          <a:xfrm>
            <a:off x="3458817" y="268357"/>
            <a:ext cx="54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we will push master to remote repository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CEE1F-A31E-8515-5CED-299B41C1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79" y="878163"/>
            <a:ext cx="98964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6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EE4B7-7220-5D9C-A414-C0AF7331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1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AFEEE-B0A3-C8E4-CDB7-804C09D1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6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10765-3C63-4E4C-7433-77DCFFBA94AB}"/>
              </a:ext>
            </a:extLst>
          </p:cNvPr>
          <p:cNvSpPr txBox="1"/>
          <p:nvPr/>
        </p:nvSpPr>
        <p:spPr>
          <a:xfrm>
            <a:off x="4380671" y="113508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Revert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3532-1934-3ACE-D8E6-A204F156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8" y="944505"/>
            <a:ext cx="8597348" cy="3362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ADE9F-F875-D613-D2D9-92C8D4C2F759}"/>
              </a:ext>
            </a:extLst>
          </p:cNvPr>
          <p:cNvSpPr txBox="1"/>
          <p:nvPr/>
        </p:nvSpPr>
        <p:spPr>
          <a:xfrm>
            <a:off x="764484" y="575173"/>
            <a:ext cx="79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create a file “revert.txt” inside master branch, write some text and commit it.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2A3B8-E6CD-EFED-5AB8-BD5AC8D4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80" y="4448247"/>
            <a:ext cx="4857750" cy="17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7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F01C-A980-5910-DD16-7A839E49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A76C0-3EFA-2FC1-AAA5-F1FB455389F5}"/>
              </a:ext>
            </a:extLst>
          </p:cNvPr>
          <p:cNvSpPr txBox="1"/>
          <p:nvPr/>
        </p:nvSpPr>
        <p:spPr>
          <a:xfrm>
            <a:off x="4380671" y="113508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Revert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23B68-CD71-A57C-1BE1-D7CBDC4883CC}"/>
              </a:ext>
            </a:extLst>
          </p:cNvPr>
          <p:cNvSpPr txBox="1"/>
          <p:nvPr/>
        </p:nvSpPr>
        <p:spPr>
          <a:xfrm>
            <a:off x="764484" y="575173"/>
            <a:ext cx="79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modify the content i.e. add one more sentence and commit it.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C0769-50DF-F16B-BEAC-8E442A57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60" y="1036839"/>
            <a:ext cx="4857750" cy="1980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FF5CA-3A12-F849-8B4B-3191A81F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4" y="3109599"/>
            <a:ext cx="98964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8667D-4A9A-8886-8271-E89535C2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1083467"/>
            <a:ext cx="12192000" cy="5565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A532F-8E7E-D88B-9773-9ABDB9D1CEA4}"/>
              </a:ext>
            </a:extLst>
          </p:cNvPr>
          <p:cNvSpPr txBox="1"/>
          <p:nvPr/>
        </p:nvSpPr>
        <p:spPr>
          <a:xfrm>
            <a:off x="1294364" y="252470"/>
            <a:ext cx="10040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first 8 hex digits of commit2 and go for revert operation using checkout command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9087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FE0FAC1F9D8D429FD20E56107C2164" ma:contentTypeVersion="3" ma:contentTypeDescription="Create a new document." ma:contentTypeScope="" ma:versionID="f3fa08492ea0ec6122c96135f12c243a">
  <xsd:schema xmlns:xsd="http://www.w3.org/2001/XMLSchema" xmlns:xs="http://www.w3.org/2001/XMLSchema" xmlns:p="http://schemas.microsoft.com/office/2006/metadata/properties" xmlns:ns2="04090bef-5fc9-41c9-9cfa-0b9ced49940c" targetNamespace="http://schemas.microsoft.com/office/2006/metadata/properties" ma:root="true" ma:fieldsID="13ffc66869556308b8033cb2ddc5cc91" ns2:_="">
    <xsd:import namespace="04090bef-5fc9-41c9-9cfa-0b9ced4994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090bef-5fc9-41c9-9cfa-0b9ced4994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23B140-DC03-4E12-8B73-F4F78DBF3D93}"/>
</file>

<file path=customXml/itemProps2.xml><?xml version="1.0" encoding="utf-8"?>
<ds:datastoreItem xmlns:ds="http://schemas.openxmlformats.org/officeDocument/2006/customXml" ds:itemID="{80FB9F7E-09BA-4ACF-8EB0-A71A9239351C}"/>
</file>

<file path=customXml/itemProps3.xml><?xml version="1.0" encoding="utf-8"?>
<ds:datastoreItem xmlns:ds="http://schemas.openxmlformats.org/officeDocument/2006/customXml" ds:itemID="{FFE01713-2EED-4A16-8E27-A16858C6D1A0}"/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801</Words>
  <Application>Microsoft Office PowerPoint</Application>
  <PresentationFormat>Widescreen</PresentationFormat>
  <Paragraphs>65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Calibri Light</vt:lpstr>
      <vt:lpstr>Lucida Console</vt:lpstr>
      <vt:lpstr>Office Theme</vt:lpstr>
      <vt:lpstr>Git &amp;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Solanki</dc:creator>
  <cp:lastModifiedBy>Manish Solanki</cp:lastModifiedBy>
  <cp:revision>28</cp:revision>
  <dcterms:created xsi:type="dcterms:W3CDTF">2025-06-13T07:24:50Z</dcterms:created>
  <dcterms:modified xsi:type="dcterms:W3CDTF">2025-06-19T07:44:23Z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0x010100E3FE0FAC1F9D8D429FD20E56107C2164</vt:lpwstr>
  </property>
</Properties>
</file>